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3" r:id="rId8"/>
    <p:sldId id="261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D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EB628-896B-4DA7-AF57-A0209559DE46}" v="73" dt="2019-07-11T10:51:15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185EB628-896B-4DA7-AF57-A0209559DE46}"/>
    <pc:docChg chg="custSel addSld modSld">
      <pc:chgData name="LEOPOLDINA Vitković" userId="de5d8406-09fa-41fa-8d28-8a7ba852ce89" providerId="ADAL" clId="{185EB628-896B-4DA7-AF57-A0209559DE46}" dt="2019-07-11T10:51:18.320" v="403" actId="1076"/>
      <pc:docMkLst>
        <pc:docMk/>
      </pc:docMkLst>
      <pc:sldChg chg="addSp delSp modSp">
        <pc:chgData name="LEOPOLDINA Vitković" userId="de5d8406-09fa-41fa-8d28-8a7ba852ce89" providerId="ADAL" clId="{185EB628-896B-4DA7-AF57-A0209559DE46}" dt="2019-07-11T10:50:02.064" v="363" actId="1076"/>
        <pc:sldMkLst>
          <pc:docMk/>
          <pc:sldMk cId="1609599032" sldId="256"/>
        </pc:sldMkLst>
        <pc:spChg chg="mod ord">
          <ac:chgData name="LEOPOLDINA Vitković" userId="de5d8406-09fa-41fa-8d28-8a7ba852ce89" providerId="ADAL" clId="{185EB628-896B-4DA7-AF57-A0209559DE46}" dt="2019-07-11T08:01:50.040" v="326" actId="166"/>
          <ac:spMkLst>
            <pc:docMk/>
            <pc:sldMk cId="1609599032" sldId="256"/>
            <ac:spMk id="2" creationId="{5357EF2C-DB3A-4104-83D0-529D976153D0}"/>
          </ac:spMkLst>
        </pc:spChg>
        <pc:spChg chg="del">
          <ac:chgData name="LEOPOLDINA Vitković" userId="de5d8406-09fa-41fa-8d28-8a7ba852ce89" providerId="ADAL" clId="{185EB628-896B-4DA7-AF57-A0209559DE46}" dt="2019-07-10T10:02:56.733" v="82"/>
          <ac:spMkLst>
            <pc:docMk/>
            <pc:sldMk cId="1609599032" sldId="256"/>
            <ac:spMk id="3" creationId="{95A79234-9275-4CEB-8EAA-609263CBFE86}"/>
          </ac:spMkLst>
        </pc:spChg>
        <pc:picChg chg="add mod">
          <ac:chgData name="LEOPOLDINA Vitković" userId="de5d8406-09fa-41fa-8d28-8a7ba852ce89" providerId="ADAL" clId="{185EB628-896B-4DA7-AF57-A0209559DE46}" dt="2019-07-11T10:50:02.064" v="363" actId="1076"/>
          <ac:picMkLst>
            <pc:docMk/>
            <pc:sldMk cId="1609599032" sldId="256"/>
            <ac:picMk id="4" creationId="{7668311F-5FB0-4E52-AD4D-383D88CEB877}"/>
          </ac:picMkLst>
        </pc:picChg>
        <pc:picChg chg="add del mod">
          <ac:chgData name="LEOPOLDINA Vitković" userId="de5d8406-09fa-41fa-8d28-8a7ba852ce89" providerId="ADAL" clId="{185EB628-896B-4DA7-AF57-A0209559DE46}" dt="2019-07-11T09:32:03.795" v="327" actId="478"/>
          <ac:picMkLst>
            <pc:docMk/>
            <pc:sldMk cId="1609599032" sldId="256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185EB628-896B-4DA7-AF57-A0209559DE46}" dt="2019-07-10T15:03:37.832" v="115" actId="1076"/>
          <ac:picMkLst>
            <pc:docMk/>
            <pc:sldMk cId="1609599032" sldId="256"/>
            <ac:picMk id="5" creationId="{280339B3-49FD-486C-AAF2-C0CFFF3701C2}"/>
          </ac:picMkLst>
        </pc:picChg>
        <pc:picChg chg="add mod">
          <ac:chgData name="LEOPOLDINA Vitković" userId="de5d8406-09fa-41fa-8d28-8a7ba852ce89" providerId="ADAL" clId="{185EB628-896B-4DA7-AF57-A0209559DE46}" dt="2019-07-11T09:32:40.745" v="339" actId="1076"/>
          <ac:picMkLst>
            <pc:docMk/>
            <pc:sldMk cId="1609599032" sldId="256"/>
            <ac:picMk id="6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185EB628-896B-4DA7-AF57-A0209559DE46}" dt="2019-07-11T10:50:09.797" v="367" actId="1076"/>
        <pc:sldMkLst>
          <pc:docMk/>
          <pc:sldMk cId="2176563381" sldId="257"/>
        </pc:sldMkLst>
        <pc:spChg chg="mod">
          <ac:chgData name="LEOPOLDINA Vitković" userId="de5d8406-09fa-41fa-8d28-8a7ba852ce89" providerId="ADAL" clId="{185EB628-896B-4DA7-AF57-A0209559DE46}" dt="2019-07-10T15:03:51.700" v="116" actId="113"/>
          <ac:spMkLst>
            <pc:docMk/>
            <pc:sldMk cId="2176563381" sldId="257"/>
            <ac:spMk id="2" creationId="{19DF8E37-2EBB-4B63-A483-A63BB37BA28A}"/>
          </ac:spMkLst>
        </pc:spChg>
        <pc:spChg chg="mod">
          <ac:chgData name="LEOPOLDINA Vitković" userId="de5d8406-09fa-41fa-8d28-8a7ba852ce89" providerId="ADAL" clId="{185EB628-896B-4DA7-AF57-A0209559DE46}" dt="2019-07-10T15:05:48.004" v="122" actId="14100"/>
          <ac:spMkLst>
            <pc:docMk/>
            <pc:sldMk cId="2176563381" sldId="257"/>
            <ac:spMk id="3" creationId="{9477BCD0-ED5D-4D61-BA37-9C1C97B99FC2}"/>
          </ac:spMkLst>
        </pc:spChg>
        <pc:picChg chg="add del mod">
          <ac:chgData name="LEOPOLDINA Vitković" userId="de5d8406-09fa-41fa-8d28-8a7ba852ce89" providerId="ADAL" clId="{185EB628-896B-4DA7-AF57-A0209559DE46}" dt="2019-07-11T09:32:05.994" v="328" actId="478"/>
          <ac:picMkLst>
            <pc:docMk/>
            <pc:sldMk cId="2176563381" sldId="257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185EB628-896B-4DA7-AF57-A0209559DE46}" dt="2019-07-11T10:50:09.797" v="367" actId="1076"/>
          <ac:picMkLst>
            <pc:docMk/>
            <pc:sldMk cId="2176563381" sldId="257"/>
            <ac:picMk id="5" creationId="{BAE61D81-AAB0-416B-B815-8369823E20E5}"/>
          </ac:picMkLst>
        </pc:picChg>
        <pc:picChg chg="add del mod">
          <ac:chgData name="LEOPOLDINA Vitković" userId="de5d8406-09fa-41fa-8d28-8a7ba852ce89" providerId="ADAL" clId="{185EB628-896B-4DA7-AF57-A0209559DE46}" dt="2019-07-10T15:07:11.095" v="125" actId="478"/>
          <ac:picMkLst>
            <pc:docMk/>
            <pc:sldMk cId="2176563381" sldId="257"/>
            <ac:picMk id="6" creationId="{13F680ED-A6E5-4E68-8EDE-CFFECBBDC75E}"/>
          </ac:picMkLst>
        </pc:picChg>
        <pc:picChg chg="add mod">
          <ac:chgData name="LEOPOLDINA Vitković" userId="de5d8406-09fa-41fa-8d28-8a7ba852ce89" providerId="ADAL" clId="{185EB628-896B-4DA7-AF57-A0209559DE46}" dt="2019-07-11T09:32:46.523" v="341" actId="1076"/>
          <ac:picMkLst>
            <pc:docMk/>
            <pc:sldMk cId="2176563381" sldId="257"/>
            <ac:picMk id="6" creationId="{EF4080C9-DE49-471E-AB97-15E3624E7D86}"/>
          </ac:picMkLst>
        </pc:picChg>
        <pc:picChg chg="add mod">
          <ac:chgData name="LEOPOLDINA Vitković" userId="de5d8406-09fa-41fa-8d28-8a7ba852ce89" providerId="ADAL" clId="{185EB628-896B-4DA7-AF57-A0209559DE46}" dt="2019-07-10T15:07:23.631" v="133" actId="1076"/>
          <ac:picMkLst>
            <pc:docMk/>
            <pc:sldMk cId="2176563381" sldId="257"/>
            <ac:picMk id="8" creationId="{8DBF7BE7-F6E8-4B54-BC27-48E2126E169B}"/>
          </ac:picMkLst>
        </pc:picChg>
      </pc:sldChg>
      <pc:sldChg chg="addSp delSp modSp">
        <pc:chgData name="LEOPOLDINA Vitković" userId="de5d8406-09fa-41fa-8d28-8a7ba852ce89" providerId="ADAL" clId="{185EB628-896B-4DA7-AF57-A0209559DE46}" dt="2019-07-11T10:50:18.146" v="371" actId="1076"/>
        <pc:sldMkLst>
          <pc:docMk/>
          <pc:sldMk cId="3867704048" sldId="258"/>
        </pc:sldMkLst>
        <pc:spChg chg="mod">
          <ac:chgData name="LEOPOLDINA Vitković" userId="de5d8406-09fa-41fa-8d28-8a7ba852ce89" providerId="ADAL" clId="{185EB628-896B-4DA7-AF57-A0209559DE46}" dt="2019-07-10T15:07:35.378" v="134" actId="113"/>
          <ac:spMkLst>
            <pc:docMk/>
            <pc:sldMk cId="3867704048" sldId="258"/>
            <ac:spMk id="2" creationId="{C0F843F1-6134-46E4-8CCC-FD7A85FFA616}"/>
          </ac:spMkLst>
        </pc:spChg>
        <pc:spChg chg="mod">
          <ac:chgData name="LEOPOLDINA Vitković" userId="de5d8406-09fa-41fa-8d28-8a7ba852ce89" providerId="ADAL" clId="{185EB628-896B-4DA7-AF57-A0209559DE46}" dt="2019-07-10T15:07:59.704" v="137" actId="14100"/>
          <ac:spMkLst>
            <pc:docMk/>
            <pc:sldMk cId="3867704048" sldId="258"/>
            <ac:spMk id="3" creationId="{F3600A95-CAB7-4C30-B1D2-2C003A2E0A0A}"/>
          </ac:spMkLst>
        </pc:spChg>
        <pc:picChg chg="add del mod">
          <ac:chgData name="LEOPOLDINA Vitković" userId="de5d8406-09fa-41fa-8d28-8a7ba852ce89" providerId="ADAL" clId="{185EB628-896B-4DA7-AF57-A0209559DE46}" dt="2019-07-11T09:32:08.485" v="329" actId="478"/>
          <ac:picMkLst>
            <pc:docMk/>
            <pc:sldMk cId="3867704048" sldId="258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185EB628-896B-4DA7-AF57-A0209559DE46}" dt="2019-07-11T10:50:18.146" v="371" actId="1076"/>
          <ac:picMkLst>
            <pc:docMk/>
            <pc:sldMk cId="3867704048" sldId="258"/>
            <ac:picMk id="5" creationId="{0ECE9579-F449-4A0B-A759-92A09DED25A3}"/>
          </ac:picMkLst>
        </pc:picChg>
        <pc:picChg chg="add mod">
          <ac:chgData name="LEOPOLDINA Vitković" userId="de5d8406-09fa-41fa-8d28-8a7ba852ce89" providerId="ADAL" clId="{185EB628-896B-4DA7-AF57-A0209559DE46}" dt="2019-07-10T15:08:59.447" v="144" actId="14100"/>
          <ac:picMkLst>
            <pc:docMk/>
            <pc:sldMk cId="3867704048" sldId="258"/>
            <ac:picMk id="6" creationId="{5C8B8CF0-8A6F-4C93-811A-023FF9F00B70}"/>
          </ac:picMkLst>
        </pc:picChg>
        <pc:picChg chg="add mod">
          <ac:chgData name="LEOPOLDINA Vitković" userId="de5d8406-09fa-41fa-8d28-8a7ba852ce89" providerId="ADAL" clId="{185EB628-896B-4DA7-AF57-A0209559DE46}" dt="2019-07-11T09:32:53.280" v="343" actId="1076"/>
          <ac:picMkLst>
            <pc:docMk/>
            <pc:sldMk cId="3867704048" sldId="258"/>
            <ac:picMk id="7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185EB628-896B-4DA7-AF57-A0209559DE46}" dt="2019-07-11T10:50:25.414" v="375" actId="1076"/>
        <pc:sldMkLst>
          <pc:docMk/>
          <pc:sldMk cId="470407381" sldId="259"/>
        </pc:sldMkLst>
        <pc:spChg chg="mod">
          <ac:chgData name="LEOPOLDINA Vitković" userId="de5d8406-09fa-41fa-8d28-8a7ba852ce89" providerId="ADAL" clId="{185EB628-896B-4DA7-AF57-A0209559DE46}" dt="2019-07-10T15:09:26.564" v="145" actId="113"/>
          <ac:spMkLst>
            <pc:docMk/>
            <pc:sldMk cId="470407381" sldId="259"/>
            <ac:spMk id="2" creationId="{0A35671F-0BCA-4F27-BDA0-AB35710ADD5C}"/>
          </ac:spMkLst>
        </pc:spChg>
        <pc:spChg chg="mod">
          <ac:chgData name="LEOPOLDINA Vitković" userId="de5d8406-09fa-41fa-8d28-8a7ba852ce89" providerId="ADAL" clId="{185EB628-896B-4DA7-AF57-A0209559DE46}" dt="2019-07-10T17:23:00.240" v="255" actId="20577"/>
          <ac:spMkLst>
            <pc:docMk/>
            <pc:sldMk cId="470407381" sldId="259"/>
            <ac:spMk id="3" creationId="{56AC9B63-C6BD-48E2-9D78-0E95687A62DA}"/>
          </ac:spMkLst>
        </pc:spChg>
        <pc:picChg chg="add del mod ord">
          <ac:chgData name="LEOPOLDINA Vitković" userId="de5d8406-09fa-41fa-8d28-8a7ba852ce89" providerId="ADAL" clId="{185EB628-896B-4DA7-AF57-A0209559DE46}" dt="2019-07-11T09:32:10.983" v="330" actId="478"/>
          <ac:picMkLst>
            <pc:docMk/>
            <pc:sldMk cId="470407381" sldId="259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185EB628-896B-4DA7-AF57-A0209559DE46}" dt="2019-07-11T10:50:25.414" v="375" actId="1076"/>
          <ac:picMkLst>
            <pc:docMk/>
            <pc:sldMk cId="470407381" sldId="259"/>
            <ac:picMk id="5" creationId="{4DAE103E-60CC-42FA-BD08-AC9B4A6CD01E}"/>
          </ac:picMkLst>
        </pc:picChg>
        <pc:picChg chg="add mod">
          <ac:chgData name="LEOPOLDINA Vitković" userId="de5d8406-09fa-41fa-8d28-8a7ba852ce89" providerId="ADAL" clId="{185EB628-896B-4DA7-AF57-A0209559DE46}" dt="2019-07-10T15:09:58.239" v="154" actId="1076"/>
          <ac:picMkLst>
            <pc:docMk/>
            <pc:sldMk cId="470407381" sldId="259"/>
            <ac:picMk id="6" creationId="{17604A24-2C15-4929-9B7A-B73C05F7037B}"/>
          </ac:picMkLst>
        </pc:picChg>
        <pc:picChg chg="add mod">
          <ac:chgData name="LEOPOLDINA Vitković" userId="de5d8406-09fa-41fa-8d28-8a7ba852ce89" providerId="ADAL" clId="{185EB628-896B-4DA7-AF57-A0209559DE46}" dt="2019-07-11T09:32:59.417" v="345" actId="1076"/>
          <ac:picMkLst>
            <pc:docMk/>
            <pc:sldMk cId="470407381" sldId="259"/>
            <ac:picMk id="7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185EB628-896B-4DA7-AF57-A0209559DE46}" dt="2019-07-11T10:50:55.324" v="391" actId="1076"/>
        <pc:sldMkLst>
          <pc:docMk/>
          <pc:sldMk cId="2409227835" sldId="261"/>
        </pc:sldMkLst>
        <pc:spChg chg="mod">
          <ac:chgData name="LEOPOLDINA Vitković" userId="de5d8406-09fa-41fa-8d28-8a7ba852ce89" providerId="ADAL" clId="{185EB628-896B-4DA7-AF57-A0209559DE46}" dt="2019-07-10T15:12:40.843" v="188" actId="113"/>
          <ac:spMkLst>
            <pc:docMk/>
            <pc:sldMk cId="2409227835" sldId="261"/>
            <ac:spMk id="2" creationId="{76891ABD-B75F-406B-8302-5B605468D099}"/>
          </ac:spMkLst>
        </pc:spChg>
        <pc:spChg chg="mod">
          <ac:chgData name="LEOPOLDINA Vitković" userId="de5d8406-09fa-41fa-8d28-8a7ba852ce89" providerId="ADAL" clId="{185EB628-896B-4DA7-AF57-A0209559DE46}" dt="2019-07-10T15:15:07.253" v="214" actId="27636"/>
          <ac:spMkLst>
            <pc:docMk/>
            <pc:sldMk cId="2409227835" sldId="261"/>
            <ac:spMk id="3" creationId="{C372813F-E247-4186-A045-0512EC2EEB18}"/>
          </ac:spMkLst>
        </pc:spChg>
        <pc:spChg chg="mod">
          <ac:chgData name="LEOPOLDINA Vitković" userId="de5d8406-09fa-41fa-8d28-8a7ba852ce89" providerId="ADAL" clId="{185EB628-896B-4DA7-AF57-A0209559DE46}" dt="2019-07-10T15:15:32.288" v="221" actId="1076"/>
          <ac:spMkLst>
            <pc:docMk/>
            <pc:sldMk cId="2409227835" sldId="261"/>
            <ac:spMk id="4" creationId="{B7D6566A-7027-42C3-8FF6-A98FB043BAA1}"/>
          </ac:spMkLst>
        </pc:spChg>
        <pc:picChg chg="mod">
          <ac:chgData name="LEOPOLDINA Vitković" userId="de5d8406-09fa-41fa-8d28-8a7ba852ce89" providerId="ADAL" clId="{185EB628-896B-4DA7-AF57-A0209559DE46}" dt="2019-07-10T15:15:33.863" v="222" actId="1076"/>
          <ac:picMkLst>
            <pc:docMk/>
            <pc:sldMk cId="2409227835" sldId="261"/>
            <ac:picMk id="5" creationId="{9786C43E-7B62-46AD-9B69-DD6B0F6DB9A2}"/>
          </ac:picMkLst>
        </pc:picChg>
        <pc:picChg chg="add del mod">
          <ac:chgData name="LEOPOLDINA Vitković" userId="de5d8406-09fa-41fa-8d28-8a7ba852ce89" providerId="ADAL" clId="{185EB628-896B-4DA7-AF57-A0209559DE46}" dt="2019-07-11T09:32:22.767" v="334" actId="478"/>
          <ac:picMkLst>
            <pc:docMk/>
            <pc:sldMk cId="2409227835" sldId="261"/>
            <ac:picMk id="6" creationId="{C278EC68-578E-4205-86EA-D6CFE0CA1E36}"/>
          </ac:picMkLst>
        </pc:picChg>
        <pc:picChg chg="add mod">
          <ac:chgData name="LEOPOLDINA Vitković" userId="de5d8406-09fa-41fa-8d28-8a7ba852ce89" providerId="ADAL" clId="{185EB628-896B-4DA7-AF57-A0209559DE46}" dt="2019-07-11T10:50:55.324" v="391" actId="1076"/>
          <ac:picMkLst>
            <pc:docMk/>
            <pc:sldMk cId="2409227835" sldId="261"/>
            <ac:picMk id="7" creationId="{D057F448-D5A7-4FC7-99F9-9673C5EE8812}"/>
          </ac:picMkLst>
        </pc:picChg>
        <pc:picChg chg="add mod">
          <ac:chgData name="LEOPOLDINA Vitković" userId="de5d8406-09fa-41fa-8d28-8a7ba852ce89" providerId="ADAL" clId="{185EB628-896B-4DA7-AF57-A0209559DE46}" dt="2019-07-10T15:15:44.695" v="227" actId="1076"/>
          <ac:picMkLst>
            <pc:docMk/>
            <pc:sldMk cId="2409227835" sldId="261"/>
            <ac:picMk id="8" creationId="{C66877FE-A4B5-4C05-9DA1-EFDAE68CACB2}"/>
          </ac:picMkLst>
        </pc:picChg>
        <pc:picChg chg="add mod">
          <ac:chgData name="LEOPOLDINA Vitković" userId="de5d8406-09fa-41fa-8d28-8a7ba852ce89" providerId="ADAL" clId="{185EB628-896B-4DA7-AF57-A0209559DE46}" dt="2019-07-11T09:33:25.710" v="353" actId="1076"/>
          <ac:picMkLst>
            <pc:docMk/>
            <pc:sldMk cId="2409227835" sldId="261"/>
            <ac:picMk id="9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185EB628-896B-4DA7-AF57-A0209559DE46}" dt="2019-07-11T10:50:32.516" v="379" actId="1076"/>
        <pc:sldMkLst>
          <pc:docMk/>
          <pc:sldMk cId="3973962734" sldId="262"/>
        </pc:sldMkLst>
        <pc:spChg chg="mod ord">
          <ac:chgData name="LEOPOLDINA Vitković" userId="de5d8406-09fa-41fa-8d28-8a7ba852ce89" providerId="ADAL" clId="{185EB628-896B-4DA7-AF57-A0209559DE46}" dt="2019-07-10T17:27:33.089" v="279" actId="166"/>
          <ac:spMkLst>
            <pc:docMk/>
            <pc:sldMk cId="3973962734" sldId="262"/>
            <ac:spMk id="2" creationId="{B00F6794-FA40-45D5-8ECA-76A243715F0A}"/>
          </ac:spMkLst>
        </pc:spChg>
        <pc:spChg chg="mod ord">
          <ac:chgData name="LEOPOLDINA Vitković" userId="de5d8406-09fa-41fa-8d28-8a7ba852ce89" providerId="ADAL" clId="{185EB628-896B-4DA7-AF57-A0209559DE46}" dt="2019-07-10T17:27:55.669" v="284" actId="166"/>
          <ac:spMkLst>
            <pc:docMk/>
            <pc:sldMk cId="3973962734" sldId="262"/>
            <ac:spMk id="3" creationId="{69B424C6-86E6-4D26-A1E4-9E4F99B05B20}"/>
          </ac:spMkLst>
        </pc:spChg>
        <pc:picChg chg="add del mod ord">
          <ac:chgData name="LEOPOLDINA Vitković" userId="de5d8406-09fa-41fa-8d28-8a7ba852ce89" providerId="ADAL" clId="{185EB628-896B-4DA7-AF57-A0209559DE46}" dt="2019-07-11T09:32:13.322" v="331" actId="478"/>
          <ac:picMkLst>
            <pc:docMk/>
            <pc:sldMk cId="3973962734" sldId="262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185EB628-896B-4DA7-AF57-A0209559DE46}" dt="2019-07-10T17:27:52.349" v="283" actId="1076"/>
          <ac:picMkLst>
            <pc:docMk/>
            <pc:sldMk cId="3973962734" sldId="262"/>
            <ac:picMk id="5" creationId="{CEF5AF11-3361-48B8-8FAD-64C9C6E85F51}"/>
          </ac:picMkLst>
        </pc:picChg>
        <pc:picChg chg="add del mod">
          <ac:chgData name="LEOPOLDINA Vitković" userId="de5d8406-09fa-41fa-8d28-8a7ba852ce89" providerId="ADAL" clId="{185EB628-896B-4DA7-AF57-A0209559DE46}" dt="2019-07-10T17:26:52.780" v="271"/>
          <ac:picMkLst>
            <pc:docMk/>
            <pc:sldMk cId="3973962734" sldId="262"/>
            <ac:picMk id="6" creationId="{C1389B8E-51D2-44D2-B338-5C30695D97C0}"/>
          </ac:picMkLst>
        </pc:picChg>
        <pc:picChg chg="add mod">
          <ac:chgData name="LEOPOLDINA Vitković" userId="de5d8406-09fa-41fa-8d28-8a7ba852ce89" providerId="ADAL" clId="{185EB628-896B-4DA7-AF57-A0209559DE46}" dt="2019-07-11T09:33:05.032" v="347" actId="1076"/>
          <ac:picMkLst>
            <pc:docMk/>
            <pc:sldMk cId="3973962734" sldId="262"/>
            <ac:picMk id="6" creationId="{EF4080C9-DE49-471E-AB97-15E3624E7D86}"/>
          </ac:picMkLst>
        </pc:picChg>
        <pc:picChg chg="add mod">
          <ac:chgData name="LEOPOLDINA Vitković" userId="de5d8406-09fa-41fa-8d28-8a7ba852ce89" providerId="ADAL" clId="{185EB628-896B-4DA7-AF57-A0209559DE46}" dt="2019-07-11T10:50:32.516" v="379" actId="1076"/>
          <ac:picMkLst>
            <pc:docMk/>
            <pc:sldMk cId="3973962734" sldId="262"/>
            <ac:picMk id="7" creationId="{D7EF9D43-1AD9-4B7C-8EEA-AD2477D4B21D}"/>
          </ac:picMkLst>
        </pc:picChg>
      </pc:sldChg>
      <pc:sldChg chg="addSp delSp modSp">
        <pc:chgData name="LEOPOLDINA Vitković" userId="de5d8406-09fa-41fa-8d28-8a7ba852ce89" providerId="ADAL" clId="{185EB628-896B-4DA7-AF57-A0209559DE46}" dt="2019-07-11T10:50:47.016" v="387" actId="1076"/>
        <pc:sldMkLst>
          <pc:docMk/>
          <pc:sldMk cId="1473939876" sldId="263"/>
        </pc:sldMkLst>
        <pc:spChg chg="mod">
          <ac:chgData name="LEOPOLDINA Vitković" userId="de5d8406-09fa-41fa-8d28-8a7ba852ce89" providerId="ADAL" clId="{185EB628-896B-4DA7-AF57-A0209559DE46}" dt="2019-07-11T08:00:54.481" v="325" actId="1076"/>
          <ac:spMkLst>
            <pc:docMk/>
            <pc:sldMk cId="1473939876" sldId="263"/>
            <ac:spMk id="2" creationId="{B574547A-AFC2-4099-ABE3-9D5EA62FF4AF}"/>
          </ac:spMkLst>
        </pc:spChg>
        <pc:spChg chg="mod">
          <ac:chgData name="LEOPOLDINA Vitković" userId="de5d8406-09fa-41fa-8d28-8a7ba852ce89" providerId="ADAL" clId="{185EB628-896B-4DA7-AF57-A0209559DE46}" dt="2019-07-11T08:00:44.551" v="323" actId="1076"/>
          <ac:spMkLst>
            <pc:docMk/>
            <pc:sldMk cId="1473939876" sldId="263"/>
            <ac:spMk id="3" creationId="{DA58D36D-DC01-41FE-A58D-CCDAC5E803EA}"/>
          </ac:spMkLst>
        </pc:spChg>
        <pc:picChg chg="add mod">
          <ac:chgData name="LEOPOLDINA Vitković" userId="de5d8406-09fa-41fa-8d28-8a7ba852ce89" providerId="ADAL" clId="{185EB628-896B-4DA7-AF57-A0209559DE46}" dt="2019-07-11T08:00:46.880" v="324" actId="1076"/>
          <ac:picMkLst>
            <pc:docMk/>
            <pc:sldMk cId="1473939876" sldId="263"/>
            <ac:picMk id="4" creationId="{FE57443D-7CCE-48DE-90DB-BA88E3C27E81}"/>
          </ac:picMkLst>
        </pc:picChg>
        <pc:picChg chg="add del mod ord">
          <ac:chgData name="LEOPOLDINA Vitković" userId="de5d8406-09fa-41fa-8d28-8a7ba852ce89" providerId="ADAL" clId="{185EB628-896B-4DA7-AF57-A0209559DE46}" dt="2019-07-11T09:32:20.327" v="333" actId="478"/>
          <ac:picMkLst>
            <pc:docMk/>
            <pc:sldMk cId="1473939876" sldId="263"/>
            <ac:picMk id="5" creationId="{C278EC68-578E-4205-86EA-D6CFE0CA1E36}"/>
          </ac:picMkLst>
        </pc:picChg>
        <pc:picChg chg="add mod">
          <ac:chgData name="LEOPOLDINA Vitković" userId="de5d8406-09fa-41fa-8d28-8a7ba852ce89" providerId="ADAL" clId="{185EB628-896B-4DA7-AF57-A0209559DE46}" dt="2019-07-11T10:50:47.016" v="387" actId="1076"/>
          <ac:picMkLst>
            <pc:docMk/>
            <pc:sldMk cId="1473939876" sldId="263"/>
            <ac:picMk id="6" creationId="{89B6F2D3-65AF-4D4F-AA82-416337EEC9F7}"/>
          </ac:picMkLst>
        </pc:picChg>
        <pc:picChg chg="add mod">
          <ac:chgData name="LEOPOLDINA Vitković" userId="de5d8406-09fa-41fa-8d28-8a7ba852ce89" providerId="ADAL" clId="{185EB628-896B-4DA7-AF57-A0209559DE46}" dt="2019-07-11T08:00:31.300" v="320" actId="1076"/>
          <ac:picMkLst>
            <pc:docMk/>
            <pc:sldMk cId="1473939876" sldId="263"/>
            <ac:picMk id="7" creationId="{98A41DC4-0EA3-4AD7-8341-0B02C5DD5190}"/>
          </ac:picMkLst>
        </pc:picChg>
        <pc:picChg chg="add mod">
          <ac:chgData name="LEOPOLDINA Vitković" userId="de5d8406-09fa-41fa-8d28-8a7ba852ce89" providerId="ADAL" clId="{185EB628-896B-4DA7-AF57-A0209559DE46}" dt="2019-07-11T09:33:19.217" v="351" actId="1076"/>
          <ac:picMkLst>
            <pc:docMk/>
            <pc:sldMk cId="1473939876" sldId="263"/>
            <ac:picMk id="8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185EB628-896B-4DA7-AF57-A0209559DE46}" dt="2019-07-11T10:51:02.603" v="395" actId="1076"/>
        <pc:sldMkLst>
          <pc:docMk/>
          <pc:sldMk cId="335765709" sldId="264"/>
        </pc:sldMkLst>
        <pc:spChg chg="mod">
          <ac:chgData name="LEOPOLDINA Vitković" userId="de5d8406-09fa-41fa-8d28-8a7ba852ce89" providerId="ADAL" clId="{185EB628-896B-4DA7-AF57-A0209559DE46}" dt="2019-07-10T15:15:50.403" v="228" actId="113"/>
          <ac:spMkLst>
            <pc:docMk/>
            <pc:sldMk cId="335765709" sldId="264"/>
            <ac:spMk id="2" creationId="{B97DE568-7D8F-4202-8A6E-22F526D96941}"/>
          </ac:spMkLst>
        </pc:spChg>
        <pc:spChg chg="mod">
          <ac:chgData name="LEOPOLDINA Vitković" userId="de5d8406-09fa-41fa-8d28-8a7ba852ce89" providerId="ADAL" clId="{185EB628-896B-4DA7-AF57-A0209559DE46}" dt="2019-07-10T15:15:55.074" v="230" actId="27636"/>
          <ac:spMkLst>
            <pc:docMk/>
            <pc:sldMk cId="335765709" sldId="264"/>
            <ac:spMk id="3" creationId="{1E2BC4A3-C03F-49BC-BE52-F29C7EDF78B7}"/>
          </ac:spMkLst>
        </pc:spChg>
        <pc:spChg chg="mod">
          <ac:chgData name="LEOPOLDINA Vitković" userId="de5d8406-09fa-41fa-8d28-8a7ba852ce89" providerId="ADAL" clId="{185EB628-896B-4DA7-AF57-A0209559DE46}" dt="2019-07-10T15:16:09.968" v="234" actId="1076"/>
          <ac:spMkLst>
            <pc:docMk/>
            <pc:sldMk cId="335765709" sldId="264"/>
            <ac:spMk id="6" creationId="{51A96FBC-3DB1-4A02-9318-0CBA8B5ED135}"/>
          </ac:spMkLst>
        </pc:spChg>
        <pc:picChg chg="mod">
          <ac:chgData name="LEOPOLDINA Vitković" userId="de5d8406-09fa-41fa-8d28-8a7ba852ce89" providerId="ADAL" clId="{185EB628-896B-4DA7-AF57-A0209559DE46}" dt="2019-07-10T15:16:11.511" v="235" actId="1076"/>
          <ac:picMkLst>
            <pc:docMk/>
            <pc:sldMk cId="335765709" sldId="264"/>
            <ac:picMk id="5" creationId="{64A99C12-8A9F-4CF7-AFF3-8A60F0F088B1}"/>
          </ac:picMkLst>
        </pc:picChg>
        <pc:picChg chg="add del mod">
          <ac:chgData name="LEOPOLDINA Vitković" userId="de5d8406-09fa-41fa-8d28-8a7ba852ce89" providerId="ADAL" clId="{185EB628-896B-4DA7-AF57-A0209559DE46}" dt="2019-07-11T09:32:25.765" v="335" actId="478"/>
          <ac:picMkLst>
            <pc:docMk/>
            <pc:sldMk cId="335765709" sldId="264"/>
            <ac:picMk id="7" creationId="{C278EC68-578E-4205-86EA-D6CFE0CA1E36}"/>
          </ac:picMkLst>
        </pc:picChg>
        <pc:picChg chg="add mod">
          <ac:chgData name="LEOPOLDINA Vitković" userId="de5d8406-09fa-41fa-8d28-8a7ba852ce89" providerId="ADAL" clId="{185EB628-896B-4DA7-AF57-A0209559DE46}" dt="2019-07-11T10:51:02.603" v="395" actId="1076"/>
          <ac:picMkLst>
            <pc:docMk/>
            <pc:sldMk cId="335765709" sldId="264"/>
            <ac:picMk id="7" creationId="{DA1B37B4-A0E5-488E-9811-DFB3681DAC9D}"/>
          </ac:picMkLst>
        </pc:picChg>
        <pc:picChg chg="add mod">
          <ac:chgData name="LEOPOLDINA Vitković" userId="de5d8406-09fa-41fa-8d28-8a7ba852ce89" providerId="ADAL" clId="{185EB628-896B-4DA7-AF57-A0209559DE46}" dt="2019-07-10T10:21:47.749" v="98" actId="1076"/>
          <ac:picMkLst>
            <pc:docMk/>
            <pc:sldMk cId="335765709" sldId="264"/>
            <ac:picMk id="8" creationId="{E081CB39-584E-4801-9B5D-50D3E3DBF4B6}"/>
          </ac:picMkLst>
        </pc:picChg>
        <pc:picChg chg="add mod">
          <ac:chgData name="LEOPOLDINA Vitković" userId="de5d8406-09fa-41fa-8d28-8a7ba852ce89" providerId="ADAL" clId="{185EB628-896B-4DA7-AF57-A0209559DE46}" dt="2019-07-11T09:33:32.413" v="355" actId="1076"/>
          <ac:picMkLst>
            <pc:docMk/>
            <pc:sldMk cId="335765709" sldId="264"/>
            <ac:picMk id="9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185EB628-896B-4DA7-AF57-A0209559DE46}" dt="2019-07-11T10:51:10.260" v="399" actId="1076"/>
        <pc:sldMkLst>
          <pc:docMk/>
          <pc:sldMk cId="3663314131" sldId="265"/>
        </pc:sldMkLst>
        <pc:spChg chg="mod">
          <ac:chgData name="LEOPOLDINA Vitković" userId="de5d8406-09fa-41fa-8d28-8a7ba852ce89" providerId="ADAL" clId="{185EB628-896B-4DA7-AF57-A0209559DE46}" dt="2019-07-10T15:16:18.434" v="236" actId="113"/>
          <ac:spMkLst>
            <pc:docMk/>
            <pc:sldMk cId="3663314131" sldId="265"/>
            <ac:spMk id="2" creationId="{73D2312B-D80E-4547-9633-BFD8BBFA7693}"/>
          </ac:spMkLst>
        </pc:spChg>
        <pc:spChg chg="mod">
          <ac:chgData name="LEOPOLDINA Vitković" userId="de5d8406-09fa-41fa-8d28-8a7ba852ce89" providerId="ADAL" clId="{185EB628-896B-4DA7-AF57-A0209559DE46}" dt="2019-07-10T15:17:24.480" v="253" actId="1076"/>
          <ac:spMkLst>
            <pc:docMk/>
            <pc:sldMk cId="3663314131" sldId="265"/>
            <ac:spMk id="3" creationId="{CBC546CD-21E5-413C-9938-D1BA2C768804}"/>
          </ac:spMkLst>
        </pc:spChg>
        <pc:picChg chg="add del mod">
          <ac:chgData name="LEOPOLDINA Vitković" userId="de5d8406-09fa-41fa-8d28-8a7ba852ce89" providerId="ADAL" clId="{185EB628-896B-4DA7-AF57-A0209559DE46}" dt="2019-07-11T09:32:29.621" v="336" actId="478"/>
          <ac:picMkLst>
            <pc:docMk/>
            <pc:sldMk cId="3663314131" sldId="265"/>
            <ac:picMk id="4" creationId="{C278EC68-578E-4205-86EA-D6CFE0CA1E36}"/>
          </ac:picMkLst>
        </pc:picChg>
        <pc:picChg chg="add mod">
          <ac:chgData name="LEOPOLDINA Vitković" userId="de5d8406-09fa-41fa-8d28-8a7ba852ce89" providerId="ADAL" clId="{185EB628-896B-4DA7-AF57-A0209559DE46}" dt="2019-07-11T10:51:10.260" v="399" actId="1076"/>
          <ac:picMkLst>
            <pc:docMk/>
            <pc:sldMk cId="3663314131" sldId="265"/>
            <ac:picMk id="5" creationId="{23C1B561-8039-4C7A-B8CF-37363FA27DFC}"/>
          </ac:picMkLst>
        </pc:picChg>
        <pc:picChg chg="add mod">
          <ac:chgData name="LEOPOLDINA Vitković" userId="de5d8406-09fa-41fa-8d28-8a7ba852ce89" providerId="ADAL" clId="{185EB628-896B-4DA7-AF57-A0209559DE46}" dt="2019-07-10T15:17:18.196" v="251" actId="1076"/>
          <ac:picMkLst>
            <pc:docMk/>
            <pc:sldMk cId="3663314131" sldId="265"/>
            <ac:picMk id="6" creationId="{92F3FEA9-0AE9-4A15-9466-BD1FCF1347AA}"/>
          </ac:picMkLst>
        </pc:picChg>
        <pc:picChg chg="add mod">
          <ac:chgData name="LEOPOLDINA Vitković" userId="de5d8406-09fa-41fa-8d28-8a7ba852ce89" providerId="ADAL" clId="{185EB628-896B-4DA7-AF57-A0209559DE46}" dt="2019-07-11T09:33:40.088" v="357" actId="1076"/>
          <ac:picMkLst>
            <pc:docMk/>
            <pc:sldMk cId="3663314131" sldId="265"/>
            <ac:picMk id="7" creationId="{EF4080C9-DE49-471E-AB97-15E3624E7D86}"/>
          </ac:picMkLst>
        </pc:picChg>
      </pc:sldChg>
      <pc:sldChg chg="addSp delSp modSp">
        <pc:chgData name="LEOPOLDINA Vitković" userId="de5d8406-09fa-41fa-8d28-8a7ba852ce89" providerId="ADAL" clId="{185EB628-896B-4DA7-AF57-A0209559DE46}" dt="2019-07-11T10:50:39.505" v="383" actId="1076"/>
        <pc:sldMkLst>
          <pc:docMk/>
          <pc:sldMk cId="557610228" sldId="266"/>
        </pc:sldMkLst>
        <pc:spChg chg="add mod">
          <ac:chgData name="LEOPOLDINA Vitković" userId="de5d8406-09fa-41fa-8d28-8a7ba852ce89" providerId="ADAL" clId="{185EB628-896B-4DA7-AF57-A0209559DE46}" dt="2019-07-10T07:23:50.592" v="36" actId="403"/>
          <ac:spMkLst>
            <pc:docMk/>
            <pc:sldMk cId="557610228" sldId="266"/>
            <ac:spMk id="2" creationId="{EDC12D33-3D91-4454-9B66-257EAF0D030A}"/>
          </ac:spMkLst>
        </pc:spChg>
        <pc:spChg chg="mod ord">
          <ac:chgData name="LEOPOLDINA Vitković" userId="de5d8406-09fa-41fa-8d28-8a7ba852ce89" providerId="ADAL" clId="{185EB628-896B-4DA7-AF57-A0209559DE46}" dt="2019-07-10T17:27:12.846" v="276" actId="166"/>
          <ac:spMkLst>
            <pc:docMk/>
            <pc:sldMk cId="557610228" sldId="266"/>
            <ac:spMk id="4" creationId="{42C10BC4-139E-460E-B666-E35574EC98AF}"/>
          </ac:spMkLst>
        </pc:spChg>
        <pc:picChg chg="add mod">
          <ac:chgData name="LEOPOLDINA Vitković" userId="de5d8406-09fa-41fa-8d28-8a7ba852ce89" providerId="ADAL" clId="{185EB628-896B-4DA7-AF57-A0209559DE46}" dt="2019-07-10T07:24:21.260" v="38" actId="1076"/>
          <ac:picMkLst>
            <pc:docMk/>
            <pc:sldMk cId="557610228" sldId="266"/>
            <ac:picMk id="5" creationId="{FE57443D-7CCE-48DE-90DB-BA88E3C27E81}"/>
          </ac:picMkLst>
        </pc:picChg>
        <pc:picChg chg="add mod">
          <ac:chgData name="LEOPOLDINA Vitković" userId="de5d8406-09fa-41fa-8d28-8a7ba852ce89" providerId="ADAL" clId="{185EB628-896B-4DA7-AF57-A0209559DE46}" dt="2019-07-10T07:24:49.011" v="41" actId="1076"/>
          <ac:picMkLst>
            <pc:docMk/>
            <pc:sldMk cId="557610228" sldId="266"/>
            <ac:picMk id="6" creationId="{09A88E04-EB21-4166-9D9A-01AFBDAC25F6}"/>
          </ac:picMkLst>
        </pc:picChg>
        <pc:picChg chg="add del mod">
          <ac:chgData name="LEOPOLDINA Vitković" userId="de5d8406-09fa-41fa-8d28-8a7ba852ce89" providerId="ADAL" clId="{185EB628-896B-4DA7-AF57-A0209559DE46}" dt="2019-07-11T09:32:16.864" v="332" actId="478"/>
          <ac:picMkLst>
            <pc:docMk/>
            <pc:sldMk cId="557610228" sldId="266"/>
            <ac:picMk id="7" creationId="{C278EC68-578E-4205-86EA-D6CFE0CA1E36}"/>
          </ac:picMkLst>
        </pc:picChg>
        <pc:picChg chg="add mod">
          <ac:chgData name="LEOPOLDINA Vitković" userId="de5d8406-09fa-41fa-8d28-8a7ba852ce89" providerId="ADAL" clId="{185EB628-896B-4DA7-AF57-A0209559DE46}" dt="2019-07-11T10:50:39.505" v="383" actId="1076"/>
          <ac:picMkLst>
            <pc:docMk/>
            <pc:sldMk cId="557610228" sldId="266"/>
            <ac:picMk id="7" creationId="{EDFA092F-3A96-4843-A353-FF05F15AD0DE}"/>
          </ac:picMkLst>
        </pc:picChg>
        <pc:picChg chg="add del mod">
          <ac:chgData name="LEOPOLDINA Vitković" userId="de5d8406-09fa-41fa-8d28-8a7ba852ce89" providerId="ADAL" clId="{185EB628-896B-4DA7-AF57-A0209559DE46}" dt="2019-07-10T17:26:45.988" v="269"/>
          <ac:picMkLst>
            <pc:docMk/>
            <pc:sldMk cId="557610228" sldId="266"/>
            <ac:picMk id="8" creationId="{AD09D2D0-AB73-4211-B01D-0CF4151858BB}"/>
          </ac:picMkLst>
        </pc:picChg>
        <pc:picChg chg="add mod">
          <ac:chgData name="LEOPOLDINA Vitković" userId="de5d8406-09fa-41fa-8d28-8a7ba852ce89" providerId="ADAL" clId="{185EB628-896B-4DA7-AF57-A0209559DE46}" dt="2019-07-11T09:33:12.248" v="349" actId="1076"/>
          <ac:picMkLst>
            <pc:docMk/>
            <pc:sldMk cId="557610228" sldId="266"/>
            <ac:picMk id="8" creationId="{EF4080C9-DE49-471E-AB97-15E3624E7D86}"/>
          </ac:picMkLst>
        </pc:picChg>
        <pc:picChg chg="add mod">
          <ac:chgData name="LEOPOLDINA Vitković" userId="de5d8406-09fa-41fa-8d28-8a7ba852ce89" providerId="ADAL" clId="{185EB628-896B-4DA7-AF57-A0209559DE46}" dt="2019-07-10T17:27:04.068" v="275" actId="1076"/>
          <ac:picMkLst>
            <pc:docMk/>
            <pc:sldMk cId="557610228" sldId="266"/>
            <ac:picMk id="9" creationId="{92F2F502-49B4-456B-B1CC-42601571FF6A}"/>
          </ac:picMkLst>
        </pc:picChg>
      </pc:sldChg>
      <pc:sldChg chg="addSp delSp modSp add">
        <pc:chgData name="LEOPOLDINA Vitković" userId="de5d8406-09fa-41fa-8d28-8a7ba852ce89" providerId="ADAL" clId="{185EB628-896B-4DA7-AF57-A0209559DE46}" dt="2019-07-11T10:51:18.320" v="403" actId="1076"/>
        <pc:sldMkLst>
          <pc:docMk/>
          <pc:sldMk cId="202561141" sldId="267"/>
        </pc:sldMkLst>
        <pc:spChg chg="del">
          <ac:chgData name="LEOPOLDINA Vitković" userId="de5d8406-09fa-41fa-8d28-8a7ba852ce89" providerId="ADAL" clId="{185EB628-896B-4DA7-AF57-A0209559DE46}" dt="2019-07-10T07:25:29.379" v="43"/>
          <ac:spMkLst>
            <pc:docMk/>
            <pc:sldMk cId="202561141" sldId="267"/>
            <ac:spMk id="2" creationId="{44F802A5-BDF8-431E-8960-AA0DBE49EF95}"/>
          </ac:spMkLst>
        </pc:spChg>
        <pc:spChg chg="del">
          <ac:chgData name="LEOPOLDINA Vitković" userId="de5d8406-09fa-41fa-8d28-8a7ba852ce89" providerId="ADAL" clId="{185EB628-896B-4DA7-AF57-A0209559DE46}" dt="2019-07-10T07:25:32.126" v="44"/>
          <ac:spMkLst>
            <pc:docMk/>
            <pc:sldMk cId="202561141" sldId="267"/>
            <ac:spMk id="3" creationId="{D7BFE7CE-B782-4A93-8138-0DC53BFBB22D}"/>
          </ac:spMkLst>
        </pc:spChg>
        <pc:spChg chg="add mod">
          <ac:chgData name="LEOPOLDINA Vitković" userId="de5d8406-09fa-41fa-8d28-8a7ba852ce89" providerId="ADAL" clId="{185EB628-896B-4DA7-AF57-A0209559DE46}" dt="2019-07-10T07:26:15.819" v="50" actId="14100"/>
          <ac:spMkLst>
            <pc:docMk/>
            <pc:sldMk cId="202561141" sldId="267"/>
            <ac:spMk id="4" creationId="{6D289B87-BEA4-43CE-B937-8FCFC01107CE}"/>
          </ac:spMkLst>
        </pc:spChg>
        <pc:spChg chg="add mod">
          <ac:chgData name="LEOPOLDINA Vitković" userId="de5d8406-09fa-41fa-8d28-8a7ba852ce89" providerId="ADAL" clId="{185EB628-896B-4DA7-AF57-A0209559DE46}" dt="2019-07-10T18:56:41.313" v="300" actId="255"/>
          <ac:spMkLst>
            <pc:docMk/>
            <pc:sldMk cId="202561141" sldId="267"/>
            <ac:spMk id="6" creationId="{765736B4-012B-4484-B4B1-0B853C5D00AC}"/>
          </ac:spMkLst>
        </pc:spChg>
        <pc:spChg chg="add del mod">
          <ac:chgData name="LEOPOLDINA Vitković" userId="de5d8406-09fa-41fa-8d28-8a7ba852ce89" providerId="ADAL" clId="{185EB628-896B-4DA7-AF57-A0209559DE46}" dt="2019-07-10T18:56:25.748" v="296"/>
          <ac:spMkLst>
            <pc:docMk/>
            <pc:sldMk cId="202561141" sldId="267"/>
            <ac:spMk id="8" creationId="{369EC29A-903E-4117-95EC-EFF1ED0EB741}"/>
          </ac:spMkLst>
        </pc:spChg>
        <pc:spChg chg="add del mod">
          <ac:chgData name="LEOPOLDINA Vitković" userId="de5d8406-09fa-41fa-8d28-8a7ba852ce89" providerId="ADAL" clId="{185EB628-896B-4DA7-AF57-A0209559DE46}" dt="2019-07-10T18:56:22.815" v="295"/>
          <ac:spMkLst>
            <pc:docMk/>
            <pc:sldMk cId="202561141" sldId="267"/>
            <ac:spMk id="9" creationId="{46AEF483-63C9-47BE-9D22-2FE1C1C4C40C}"/>
          </ac:spMkLst>
        </pc:spChg>
        <pc:picChg chg="add mod">
          <ac:chgData name="LEOPOLDINA Vitković" userId="de5d8406-09fa-41fa-8d28-8a7ba852ce89" providerId="ADAL" clId="{185EB628-896B-4DA7-AF57-A0209559DE46}" dt="2019-07-11T10:51:18.320" v="403" actId="1076"/>
          <ac:picMkLst>
            <pc:docMk/>
            <pc:sldMk cId="202561141" sldId="267"/>
            <ac:picMk id="3" creationId="{D909F471-3023-47A9-8A94-6147B0895F9A}"/>
          </ac:picMkLst>
        </pc:picChg>
        <pc:picChg chg="add mod">
          <ac:chgData name="LEOPOLDINA Vitković" userId="de5d8406-09fa-41fa-8d28-8a7ba852ce89" providerId="ADAL" clId="{185EB628-896B-4DA7-AF57-A0209559DE46}" dt="2019-07-10T07:26:28.947" v="52" actId="1076"/>
          <ac:picMkLst>
            <pc:docMk/>
            <pc:sldMk cId="202561141" sldId="267"/>
            <ac:picMk id="5" creationId="{9046D76B-F987-4698-BF92-B43BFF540634}"/>
          </ac:picMkLst>
        </pc:picChg>
        <pc:picChg chg="add del mod">
          <ac:chgData name="LEOPOLDINA Vitković" userId="de5d8406-09fa-41fa-8d28-8a7ba852ce89" providerId="ADAL" clId="{185EB628-896B-4DA7-AF57-A0209559DE46}" dt="2019-07-11T09:32:31.736" v="337" actId="478"/>
          <ac:picMkLst>
            <pc:docMk/>
            <pc:sldMk cId="202561141" sldId="267"/>
            <ac:picMk id="7" creationId="{C278EC68-578E-4205-86EA-D6CFE0CA1E36}"/>
          </ac:picMkLst>
        </pc:picChg>
        <pc:picChg chg="add mod">
          <ac:chgData name="LEOPOLDINA Vitković" userId="de5d8406-09fa-41fa-8d28-8a7ba852ce89" providerId="ADAL" clId="{185EB628-896B-4DA7-AF57-A0209559DE46}" dt="2019-07-11T09:33:45.394" v="359" actId="1076"/>
          <ac:picMkLst>
            <pc:docMk/>
            <pc:sldMk cId="202561141" sldId="267"/>
            <ac:picMk id="8" creationId="{EF4080C9-DE49-471E-AB97-15E3624E7D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B9285F-F889-4AB6-8054-93C832D42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A1EB4C3-502A-4E82-BE7C-70449660D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1B3268D-0372-4F90-8E12-2C5AD79C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CC-6689-4D6D-9602-A8B908CB9A0C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2ABD69D-71E6-4372-888C-F0F0EB76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24566E-721C-4B48-81C0-9F9FCCFF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8023-CAEB-498C-BDE2-828D496AA7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3748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E87AB7-E25E-46C6-8016-00C493AE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85A2039-841C-47BD-BDF1-DA64EFB12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516A98F-6122-41D5-A9D7-E4E8C09C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CC-6689-4D6D-9602-A8B908CB9A0C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D097C0-9490-4CBD-BBF3-E672D15C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4F1E639-CAD8-4DCA-A331-38F2BD14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8023-CAEB-498C-BDE2-828D496AA7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8958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24F1260-D3A4-4143-849F-9E4556E0C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F7757F6-FC93-4DDC-BB66-9DC7B9C69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5E2FF8E-4824-4C0E-A752-5F53EE25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CC-6689-4D6D-9602-A8B908CB9A0C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2E0A5EC-A591-4327-B0F4-69A6412C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AFAD551-AADC-4B4D-8C83-3C3C2961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8023-CAEB-498C-BDE2-828D496AA7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4097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9C54D3-EE94-4FE4-A3E6-B9449B14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F30ACE1-821F-46BD-AB57-3EB868F77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6A88C46-EC07-4B0D-9372-ABBFDBA1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CC-6689-4D6D-9602-A8B908CB9A0C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987426C-A0FC-441B-9DF1-7FB9B747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B3A8EF6-5B90-40E0-B870-C2647A6F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8023-CAEB-498C-BDE2-828D496AA7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307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0962D7C-B763-48AD-AC2A-183891C7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07BB40-FBE6-4390-815D-8A596691D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6CB0FF3-CD3F-4BB1-8553-9200D78B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CC-6689-4D6D-9602-A8B908CB9A0C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084B153-1A23-4CBC-B075-AD56D0A6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208A0A5-865F-4D4E-877A-BCC5582D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8023-CAEB-498C-BDE2-828D496AA7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305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68EC46-FDBC-4B3B-8AC6-D292EB6E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8814064-11FC-4B53-B499-B17197BF5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4109198-17A5-4F2B-8FFC-50417A7F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43F4C5B-CC82-47B9-8740-EF3E3735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CC-6689-4D6D-9602-A8B908CB9A0C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AC819BF-3130-4C7B-A651-DD3F1D4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5569A82-6444-4498-B631-9823C533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8023-CAEB-498C-BDE2-828D496AA7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253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B2B824-0257-46B1-8814-A56AEC0F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461DA6D-F85D-4210-9E2E-E9B092A2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400F65E-EECA-4C03-A362-D5356CA3D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29BB01F9-150D-408E-AFD0-70282E67F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546D38B7-4BF4-46AC-8151-09A29805B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9DB22289-EADE-43D5-B433-144EA8FA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CC-6689-4D6D-9602-A8B908CB9A0C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649453FA-E134-4062-8C7B-84C8E2FE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8F8218DC-F833-42A1-9DBF-EEAB1ACA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8023-CAEB-498C-BDE2-828D496AA7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0668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432CB4-63DF-4CBE-AB8F-FD077F1E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C9458F3F-8E0A-4F15-8EC4-920216CD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CC-6689-4D6D-9602-A8B908CB9A0C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3842BC02-8125-43F7-A20D-B8FF1D37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67C5D1D6-42D4-45BC-9697-2D94D5C0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8023-CAEB-498C-BDE2-828D496AA7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3697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31828AEB-00D2-4A3E-9346-FDE841C1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CC-6689-4D6D-9602-A8B908CB9A0C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3DEBCB2-2590-4FFB-B811-D6622E95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C195128-69EE-4F1F-B429-FC63E295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8023-CAEB-498C-BDE2-828D496AA7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0147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2E15BE-00BB-47F2-BDAB-D975B2C5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416DF77-F222-464D-9C57-3EEAE4A14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2EA18DF6-9AF0-4741-8200-A0575EDE0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72F8368-18DE-4CB2-A605-27DDEBACC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CC-6689-4D6D-9602-A8B908CB9A0C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0E562EB-B5BC-4A18-A67D-B16298AF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A8CECFC-BD06-46C0-8DCC-A8464891F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8023-CAEB-498C-BDE2-828D496AA7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7986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3B0DE3-B7C0-4BC0-ADA0-D6D13353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6222C569-699A-4B10-90FB-211263EF1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E654829-ECE7-4E42-94DC-D1F199231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A1FF89D-E39E-4766-B765-81DF8751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AFCC-6689-4D6D-9602-A8B908CB9A0C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B583D48-0244-413D-8D8D-A28007E5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F67362D-4C5A-41A5-95B3-843DCF3F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28023-CAEB-498C-BDE2-828D496AA7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07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A425C2F9-9141-4264-A9F3-1C351172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F1AD5DB-66B0-4D25-9C42-6291062CE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D73BD34-4C0A-4E6D-9B1A-524A527A9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1AFCC-6689-4D6D-9602-A8B908CB9A0C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8AE19F6-C74E-4E10-902B-F22FC3BE4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EAC4B5C-6C0E-47D3-88B0-DEEE54E19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28023-CAEB-498C-BDE2-828D496AA74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5405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v45jhe0k1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hyperlink" Target="https://www.e-sfera.hr/dodatni-digitalni-sadrzaji/2292eab8-0cfb-414e-83a4-9fe1a9a8e76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-sfera.hr/dodatni-digitalni-sadrzaji/2292eab8-0cfb-414e-83a4-9fe1a9a8e76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57EF2C-DB3A-4104-83D0-529D97615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502" y="4969564"/>
            <a:ext cx="9488557" cy="1349859"/>
          </a:xfrm>
          <a:solidFill>
            <a:srgbClr val="ADADAD"/>
          </a:solidFill>
        </p:spPr>
        <p:txBody>
          <a:bodyPr/>
          <a:lstStyle/>
          <a:p>
            <a:r>
              <a:rPr lang="hr-HR" b="1" dirty="0"/>
              <a:t>Od čega je sve građeno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0942" y="6312406"/>
            <a:ext cx="568043" cy="532167"/>
          </a:xfrm>
          <a:prstGeom prst="rect">
            <a:avLst/>
          </a:prstGeom>
        </p:spPr>
      </p:pic>
      <p:pic>
        <p:nvPicPr>
          <p:cNvPr id="4" name="Slika 3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7668311F-5FB0-4E52-AD4D-383D88CEB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3186" y="142370"/>
            <a:ext cx="1536065" cy="396207"/>
          </a:xfrm>
          <a:prstGeom prst="rect">
            <a:avLst/>
          </a:prstGeom>
        </p:spPr>
      </p:pic>
      <p:pic>
        <p:nvPicPr>
          <p:cNvPr id="11266" name="Picture 2" descr="Hands, Clapping, Dust, Flour, Bak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2441" y="740304"/>
            <a:ext cx="6369843" cy="4246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959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D2312B-D80E-4547-9633-BFD8BBFA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Promjene koje remete prirodnu ravnotežu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C546CD-21E5-413C-9938-D1BA2C76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437"/>
            <a:ext cx="3930748" cy="3379421"/>
          </a:xfrm>
        </p:spPr>
        <p:txBody>
          <a:bodyPr>
            <a:normAutofit/>
          </a:bodyPr>
          <a:lstStyle/>
          <a:p>
            <a:r>
              <a:rPr lang="hr-HR" sz="3200" dirty="0"/>
              <a:t>Krčenje šuma </a:t>
            </a:r>
          </a:p>
          <a:p>
            <a:r>
              <a:rPr lang="hr-HR" sz="3200" dirty="0"/>
              <a:t>Otapanje ledenjaka</a:t>
            </a:r>
          </a:p>
          <a:p>
            <a:r>
              <a:rPr lang="hr-HR" sz="3200" dirty="0"/>
              <a:t>Širenje pustinja</a:t>
            </a:r>
          </a:p>
          <a:p>
            <a:r>
              <a:rPr lang="hr-HR" sz="3200" dirty="0"/>
              <a:t>Rast naselja </a:t>
            </a:r>
          </a:p>
        </p:txBody>
      </p:sp>
      <p:pic>
        <p:nvPicPr>
          <p:cNvPr id="6" name="Slika 5" descr="Slika na kojoj se prikazuje stablo, na otvorenom, tlo, biljka&#10;&#10;Opis je automatski generiran">
            <a:extLst>
              <a:ext uri="{FF2B5EF4-FFF2-40B4-BE49-F238E27FC236}">
                <a16:creationId xmlns:a16="http://schemas.microsoft.com/office/drawing/2014/main" xmlns="" id="{92F3FEA9-0AE9-4A15-9466-BD1FCF1347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212" y="1523122"/>
            <a:ext cx="6836898" cy="465384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7744" y="6226791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3C1B561-8039-4C7A-B8CF-37363FA27D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0133" y="1670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31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1400127" y="946646"/>
            <a:ext cx="8830552" cy="4778293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9046D76B-F987-4698-BF92-B43BFF54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3768" y="788747"/>
            <a:ext cx="9779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765736B4-012B-4484-B4B1-0B853C5D00AC}"/>
              </a:ext>
            </a:extLst>
          </p:cNvPr>
          <p:cNvSpPr/>
          <p:nvPr/>
        </p:nvSpPr>
        <p:spPr>
          <a:xfrm>
            <a:off x="1961321" y="2332481"/>
            <a:ext cx="5987601" cy="10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Provjeri znanje - </a:t>
            </a:r>
            <a:r>
              <a:rPr lang="pl-PL" sz="2800" dirty="0">
                <a:solidFill>
                  <a:schemeClr val="accent1"/>
                </a:solidFill>
                <a:hlinkClick r:id="rId3"/>
              </a:rPr>
              <a:t>Od čega je sve građeno</a:t>
            </a:r>
            <a:endParaRPr lang="pl-PL" sz="2800" dirty="0">
              <a:solidFill>
                <a:schemeClr val="accent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957" y="6325833"/>
            <a:ext cx="568043" cy="532167"/>
          </a:xfrm>
          <a:prstGeom prst="rect">
            <a:avLst/>
          </a:prstGeom>
        </p:spPr>
      </p:pic>
      <p:pic>
        <p:nvPicPr>
          <p:cNvPr id="3" name="Slika 2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D909F471-3023-47A9-8A94-6147B0895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5707" y="234477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6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Drops Of Water, Water, Liquid, Fre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951" y="3750733"/>
            <a:ext cx="3669507" cy="2446339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DF8E37-2EBB-4B63-A483-A63BB37B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Čestice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477BCD0-ED5D-4D61-BA37-9C1C97B99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85492" cy="4351338"/>
          </a:xfrm>
        </p:spPr>
        <p:txBody>
          <a:bodyPr/>
          <a:lstStyle/>
          <a:p>
            <a:r>
              <a:rPr lang="hr-HR" sz="3200" dirty="0"/>
              <a:t>Izgrađuju sve što postoji</a:t>
            </a:r>
          </a:p>
          <a:p>
            <a:r>
              <a:rPr lang="hr-HR" sz="3200" dirty="0"/>
              <a:t>Različita svojstva</a:t>
            </a:r>
          </a:p>
          <a:p>
            <a:r>
              <a:rPr lang="hr-HR" sz="3200" dirty="0"/>
              <a:t>Različita veličina</a:t>
            </a:r>
          </a:p>
          <a:p>
            <a:r>
              <a:rPr lang="hr-HR" sz="3200" dirty="0"/>
              <a:t>Čestice – zrnce pijeska, čestica praha, kapljica vode</a:t>
            </a: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202" y="6325833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BAE61D81-AAB0-416B-B815-8369823E2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7309" y="167021"/>
            <a:ext cx="1536065" cy="396207"/>
          </a:xfrm>
          <a:prstGeom prst="rect">
            <a:avLst/>
          </a:prstGeom>
        </p:spPr>
      </p:pic>
      <p:pic>
        <p:nvPicPr>
          <p:cNvPr id="10242" name="Picture 2" descr="Hands, Clapping, Dust, Flour, Bake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9375" y="681038"/>
            <a:ext cx="3639342" cy="2426229"/>
          </a:xfrm>
          <a:prstGeom prst="rect">
            <a:avLst/>
          </a:prstGeom>
          <a:noFill/>
        </p:spPr>
      </p:pic>
      <p:pic>
        <p:nvPicPr>
          <p:cNvPr id="10246" name="Picture 6" descr="Seed, Wheat, Grain, Sand, Dry, Farm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9985" y="2667000"/>
            <a:ext cx="3453606" cy="2302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656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F843F1-6134-46E4-8CCC-FD7A85FF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Tvari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3600A95-CAB7-4C30-B1D2-2C003A2E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52" y="1832513"/>
            <a:ext cx="5315348" cy="4351338"/>
          </a:xfrm>
        </p:spPr>
        <p:txBody>
          <a:bodyPr>
            <a:normAutofit/>
          </a:bodyPr>
          <a:lstStyle/>
          <a:p>
            <a:r>
              <a:rPr lang="hr-HR" sz="3200" dirty="0"/>
              <a:t>Nastaju spajanjem čestica</a:t>
            </a:r>
          </a:p>
          <a:p>
            <a:r>
              <a:rPr lang="hr-HR" sz="3200" dirty="0"/>
              <a:t>Tvari – kamen, pijesak, voda, drvo, metal</a:t>
            </a:r>
          </a:p>
          <a:p>
            <a:r>
              <a:rPr lang="hr-HR" sz="3200" dirty="0"/>
              <a:t>Izgrađuju živu i neživu prirodu </a:t>
            </a:r>
          </a:p>
        </p:txBody>
      </p:sp>
      <p:pic>
        <p:nvPicPr>
          <p:cNvPr id="6" name="Slika 5" descr="Slika na kojoj se prikazuje hrana, stijena, voće&#10;&#10;Opis je automatski generiran">
            <a:extLst>
              <a:ext uri="{FF2B5EF4-FFF2-40B4-BE49-F238E27FC236}">
                <a16:creationId xmlns:a16="http://schemas.microsoft.com/office/drawing/2014/main" xmlns="" id="{5C8B8CF0-8A6F-4C93-811A-023FF9F00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9391" y="674149"/>
            <a:ext cx="5315348" cy="532863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1348" y="6311810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0ECE9579-F449-4A0B-A759-92A09DED2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136117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70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35671F-0BCA-4F27-BDA0-AB35710A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Tijelo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6AC9B63-C6BD-48E2-9D78-0E95687A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1896" cy="4351338"/>
          </a:xfrm>
        </p:spPr>
        <p:txBody>
          <a:bodyPr/>
          <a:lstStyle/>
          <a:p>
            <a:r>
              <a:rPr lang="hr-HR" sz="3200" dirty="0"/>
              <a:t>Zauzima prostor</a:t>
            </a:r>
          </a:p>
          <a:p>
            <a:r>
              <a:rPr lang="hr-HR" sz="3200" dirty="0"/>
              <a:t>Volumen </a:t>
            </a:r>
          </a:p>
          <a:p>
            <a:r>
              <a:rPr lang="hr-HR" sz="3200" dirty="0"/>
              <a:t>Masa </a:t>
            </a:r>
          </a:p>
          <a:p>
            <a:r>
              <a:rPr lang="hr-HR" sz="3200" dirty="0"/>
              <a:t>Kamen, staklo, drvo (čvrsta tijela) – stalan oblik</a:t>
            </a:r>
          </a:p>
          <a:p>
            <a:r>
              <a:rPr lang="hr-HR" sz="3200" dirty="0"/>
              <a:t>Zrak, voda – mijenjaju oblik i volumen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8754" y="6226791"/>
            <a:ext cx="568043" cy="532167"/>
          </a:xfrm>
          <a:prstGeom prst="rect">
            <a:avLst/>
          </a:prstGeom>
        </p:spPr>
      </p:pic>
      <p:pic>
        <p:nvPicPr>
          <p:cNvPr id="5" name="Slik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4DAE103E-60CC-42FA-BD08-AC9B4A6CD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4539" y="200305"/>
            <a:ext cx="1536065" cy="396207"/>
          </a:xfrm>
          <a:prstGeom prst="rect">
            <a:avLst/>
          </a:prstGeom>
        </p:spPr>
      </p:pic>
      <p:pic>
        <p:nvPicPr>
          <p:cNvPr id="8194" name="Picture 2" descr="Stone Wall, Wall, Drywall, Stone, R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4250" y="3619499"/>
            <a:ext cx="4857750" cy="3238501"/>
          </a:xfrm>
          <a:prstGeom prst="rect">
            <a:avLst/>
          </a:prstGeom>
          <a:noFill/>
        </p:spPr>
      </p:pic>
      <p:pic>
        <p:nvPicPr>
          <p:cNvPr id="8198" name="Picture 6" descr="Eve, Drink, Crystal, Festive, Gla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9664" y="821267"/>
            <a:ext cx="2101453" cy="2801938"/>
          </a:xfrm>
          <a:prstGeom prst="rect">
            <a:avLst/>
          </a:prstGeom>
          <a:noFill/>
        </p:spPr>
      </p:pic>
      <p:pic>
        <p:nvPicPr>
          <p:cNvPr id="6" name="Slika 5" descr="Slika na kojoj se prikazuje šalica, spremnik, staklo, na zatvorenom&#10;&#10;Opis je automatski generiran">
            <a:extLst>
              <a:ext uri="{FF2B5EF4-FFF2-40B4-BE49-F238E27FC236}">
                <a16:creationId xmlns:a16="http://schemas.microsoft.com/office/drawing/2014/main" xmlns="" id="{17604A24-2C15-4929-9B7A-B73C05F703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8782" y="1710266"/>
            <a:ext cx="892659" cy="13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40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EF5AF11-3361-48B8-8FAD-64C9C6E85F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8035" y="457835"/>
            <a:ext cx="6027119" cy="603504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0F6794-FA40-45D5-8ECA-76A24371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Planet Zemlja – složen sustav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9B424C6-86E6-4D26-A1E4-9E4F99B0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939071"/>
          </a:xfrm>
        </p:spPr>
        <p:txBody>
          <a:bodyPr>
            <a:normAutofit/>
          </a:bodyPr>
          <a:lstStyle/>
          <a:p>
            <a:r>
              <a:rPr lang="hr-HR" sz="3200" dirty="0"/>
              <a:t>¾  Zemljine površine – voda</a:t>
            </a:r>
          </a:p>
          <a:p>
            <a:r>
              <a:rPr lang="hr-HR" sz="3200" dirty="0"/>
              <a:t>¼  Zemljine površine – kopno </a:t>
            </a:r>
          </a:p>
          <a:p>
            <a:r>
              <a:rPr lang="hr-HR" sz="3200" dirty="0"/>
              <a:t>Polovi – led</a:t>
            </a:r>
          </a:p>
          <a:p>
            <a:r>
              <a:rPr lang="hr-HR" sz="3200" dirty="0"/>
              <a:t>Oko Zemlje – plinoviti omotač - atmosfera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957" y="6226791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D7EF9D43-1AD9-4B7C-8EEA-AD2477D4B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9167" y="19175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96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EDC12D33-3D91-4454-9B66-257EAF0D030A}"/>
              </a:ext>
            </a:extLst>
          </p:cNvPr>
          <p:cNvSpPr/>
          <p:nvPr/>
        </p:nvSpPr>
        <p:spPr>
          <a:xfrm>
            <a:off x="748784" y="3241224"/>
            <a:ext cx="1691360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Vizualno +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73" y="2746950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9A88E04-EB21-4166-9D9A-01AFBDAC25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710" y="467235"/>
            <a:ext cx="408305" cy="38989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2F2F502-49B4-456B-B1CC-42601571FF6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0918" y="1617141"/>
            <a:ext cx="4740111" cy="473545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42C10BC4-139E-460E-B666-E35574EC98AF}"/>
              </a:ext>
            </a:extLst>
          </p:cNvPr>
          <p:cNvSpPr txBox="1"/>
          <p:nvPr/>
        </p:nvSpPr>
        <p:spPr>
          <a:xfrm>
            <a:off x="511475" y="924644"/>
            <a:ext cx="6949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Prouči fotografije Zemlje snimljene iz svemira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26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0918" y="6237910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EDFA092F-3A96-4843-A353-FF05F15AD0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5388" y="26913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61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74547A-AFC2-4099-ABE3-9D5EA62F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45"/>
            <a:ext cx="10515600" cy="1325563"/>
          </a:xfrm>
        </p:spPr>
        <p:txBody>
          <a:bodyPr/>
          <a:lstStyle/>
          <a:p>
            <a:r>
              <a:rPr lang="hr-HR" b="1" dirty="0"/>
              <a:t>Atmosfera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A58D36D-DC01-41FE-A58D-CCDAC5E8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685" y="1293467"/>
            <a:ext cx="5840896" cy="5167313"/>
          </a:xfrm>
        </p:spPr>
        <p:txBody>
          <a:bodyPr>
            <a:normAutofit/>
          </a:bodyPr>
          <a:lstStyle/>
          <a:p>
            <a:r>
              <a:rPr lang="hr-HR" sz="3500" dirty="0"/>
              <a:t>Smjesa plinova </a:t>
            </a:r>
          </a:p>
          <a:p>
            <a:r>
              <a:rPr lang="hr-HR" sz="3500" dirty="0"/>
              <a:t>Sloj debeo 100 km</a:t>
            </a:r>
          </a:p>
          <a:p>
            <a:r>
              <a:rPr lang="hr-HR" sz="3500" dirty="0"/>
              <a:t>Veće visine gustoća atmosfere manja</a:t>
            </a:r>
          </a:p>
          <a:p>
            <a:r>
              <a:rPr lang="hr-HR" sz="3500" dirty="0"/>
              <a:t>Sadrži vodenu paru – kiša </a:t>
            </a:r>
          </a:p>
          <a:p>
            <a:r>
              <a:rPr lang="hr-HR" sz="3500" dirty="0"/>
              <a:t>Oblaci – do 10 km od zemljine površine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       </a:t>
            </a:r>
            <a:r>
              <a:rPr lang="hr-HR" dirty="0">
                <a:solidFill>
                  <a:schemeClr val="accent1"/>
                </a:solidFill>
                <a:hlinkClick r:id="rId2"/>
              </a:rPr>
              <a:t>Zanimljivosti</a:t>
            </a:r>
            <a:endParaRPr lang="hr-HR" dirty="0">
              <a:solidFill>
                <a:schemeClr val="accent1"/>
              </a:solidFill>
            </a:endParaRPr>
          </a:p>
          <a:p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70" y="5685422"/>
            <a:ext cx="540434" cy="68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Slika na kojoj se prikazuje nebo, na otvorenom, oblaci, obično&#10;&#10;Opis je automatski generiran">
            <a:extLst>
              <a:ext uri="{FF2B5EF4-FFF2-40B4-BE49-F238E27FC236}">
                <a16:creationId xmlns:a16="http://schemas.microsoft.com/office/drawing/2014/main" xmlns="" id="{98A41DC4-0EA3-4AD7-8341-0B02C5DD5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065" y="885788"/>
            <a:ext cx="5119029" cy="531622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9914" y="6202017"/>
            <a:ext cx="568043" cy="532167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89B6F2D3-65AF-4D4F-AA82-416337EEC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8607" y="214056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93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891ABD-B75F-406B-8302-5B605468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Uloga Zemljine atmosfere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372813F-E247-4186-A045-0512EC2EE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690769"/>
            <a:ext cx="5010444" cy="3338350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/>
              <a:t>Osigurava povoljne uvjete za život</a:t>
            </a:r>
          </a:p>
          <a:p>
            <a:r>
              <a:rPr lang="hr-HR" sz="3200" dirty="0"/>
              <a:t>Štiti živa bića od štetnog zračenja</a:t>
            </a:r>
          </a:p>
          <a:p>
            <a:r>
              <a:rPr lang="hr-HR" sz="3200" dirty="0"/>
              <a:t>Štiti Zemlju od udara </a:t>
            </a:r>
            <a:r>
              <a:rPr lang="hr-HR" sz="3200" dirty="0" err="1"/>
              <a:t>meteorida</a:t>
            </a:r>
            <a:r>
              <a:rPr lang="hr-HR" sz="3200" dirty="0"/>
              <a:t> (veličine do 1m izgore pri prolasku kroz atmosferu)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B7D6566A-7027-42C3-8FF6-A98FB043BAA1}"/>
              </a:ext>
            </a:extLst>
          </p:cNvPr>
          <p:cNvSpPr txBox="1"/>
          <p:nvPr/>
        </p:nvSpPr>
        <p:spPr>
          <a:xfrm>
            <a:off x="762001" y="5181857"/>
            <a:ext cx="7917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Kako temperatura i vlažnost tla ovise o atmosferi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26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786C43E-7B62-46AD-9B69-DD6B0F6DB9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482" y="5181857"/>
            <a:ext cx="518832" cy="540003"/>
          </a:xfrm>
          <a:prstGeom prst="rect">
            <a:avLst/>
          </a:prstGeom>
          <a:noFill/>
        </p:spPr>
      </p:pic>
      <p:pic>
        <p:nvPicPr>
          <p:cNvPr id="8" name="Slika 7" descr="Slika na kojoj se prikazuje priroda, nebo, na otvorenom, oblaci&#10;&#10;Opis je automatski generiran">
            <a:extLst>
              <a:ext uri="{FF2B5EF4-FFF2-40B4-BE49-F238E27FC236}">
                <a16:creationId xmlns:a16="http://schemas.microsoft.com/office/drawing/2014/main" xmlns="" id="{C66877FE-A4B5-4C05-9DA1-EFDAE68CA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690688"/>
            <a:ext cx="5031868" cy="377390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999" y="6257985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D057F448-D5A7-4FC7-99F9-9673C5EE8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5389" y="390321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22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7DE568-7D8F-4202-8A6E-22F526D9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Učinak staklenika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E2BC4A3-C03F-49BC-BE52-F29C7EDF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93455" cy="2340225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Staklenički plinovi – vodena para, ugljikov dioksid…</a:t>
            </a:r>
          </a:p>
          <a:p>
            <a:r>
              <a:rPr lang="hr-HR" sz="3200" dirty="0"/>
              <a:t>Zadržavaju toplinu na Zemlji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4A99C12-8A9F-4CF7-AFF3-8A60F0F088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3595"/>
            <a:ext cx="660649" cy="588651"/>
          </a:xfrm>
          <a:prstGeom prst="rect">
            <a:avLst/>
          </a:prstGeom>
          <a:noFill/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51A96FBC-3DB1-4A02-9318-0CBA8B5ED135}"/>
              </a:ext>
            </a:extLst>
          </p:cNvPr>
          <p:cNvSpPr txBox="1"/>
          <p:nvPr/>
        </p:nvSpPr>
        <p:spPr>
          <a:xfrm>
            <a:off x="838200" y="4800221"/>
            <a:ext cx="6834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Kako djeluje učinak staklenika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30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081CB39-584E-4801-9B5D-50D3E3DBF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2540" y="1136369"/>
            <a:ext cx="5706271" cy="402963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8518" y="6226791"/>
            <a:ext cx="568043" cy="532167"/>
          </a:xfrm>
          <a:prstGeom prst="rect">
            <a:avLst/>
          </a:prstGeom>
        </p:spPr>
      </p:pic>
      <p:pic>
        <p:nvPicPr>
          <p:cNvPr id="7" name="Slika 6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DA1B37B4-A0E5-488E-9811-DFB3681DAC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1998" y="230188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65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222</Words>
  <Application>Microsoft Office PowerPoint</Application>
  <PresentationFormat>Custom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sustava Office</vt:lpstr>
      <vt:lpstr>Od čega je sve građeno</vt:lpstr>
      <vt:lpstr>Čestice</vt:lpstr>
      <vt:lpstr>Tvari</vt:lpstr>
      <vt:lpstr>Tijelo </vt:lpstr>
      <vt:lpstr>Planet Zemlja – složen sustav </vt:lpstr>
      <vt:lpstr>Slide 6</vt:lpstr>
      <vt:lpstr>Atmosfera </vt:lpstr>
      <vt:lpstr>Uloga Zemljine atmosfere</vt:lpstr>
      <vt:lpstr>Učinak staklenika </vt:lpstr>
      <vt:lpstr>Promjene koje remete prirodnu ravnotežu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čega je sve građeno</dc:title>
  <dc:creator>LEOPOLDINA Vitković</dc:creator>
  <cp:lastModifiedBy>sk-mpovalec</cp:lastModifiedBy>
  <cp:revision>13</cp:revision>
  <dcterms:created xsi:type="dcterms:W3CDTF">2019-07-09T18:37:27Z</dcterms:created>
  <dcterms:modified xsi:type="dcterms:W3CDTF">2020-08-13T08:53:49Z</dcterms:modified>
</cp:coreProperties>
</file>